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91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623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269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66887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850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04201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289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0011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209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106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406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35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107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978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5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972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7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51443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732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946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294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369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7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hul6057.bca22@chitkarauniversity.edu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35365"/>
            <a:ext cx="8678983" cy="1986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Funville: A Multigaming Platform for Children</a:t>
            </a:r>
            <a:endParaRPr lang="en-US" sz="6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78019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Funville is a vibrant and engaging multigaming platform designed to provide children with a safe, educational, and entertaining experience. Featuring a wide range of games, it encourages learning, creativity, and social interaction through play.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46544" y="5575184"/>
            <a:ext cx="6973474" cy="1986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Name: Rahul </a:t>
            </a:r>
            <a:r>
              <a:rPr lang="en-US" sz="22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Samanta</a:t>
            </a:r>
            <a:endParaRPr lang="en-US" sz="2200" b="1" dirty="0">
              <a:solidFill>
                <a:srgbClr val="272525"/>
              </a:solidFill>
              <a:latin typeface="Times New Roman" panose="02020603050405020304" pitchFamily="18" charset="0"/>
              <a:ea typeface="Inter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I’d: 2213986057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Email: </a:t>
            </a:r>
            <a:r>
              <a:rPr lang="en-US" sz="2200" b="1" dirty="0"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rahul6057.bca22@chitkarauniversity.edu.in</a:t>
            </a:r>
            <a:endParaRPr lang="en-US" sz="2200" b="1" dirty="0">
              <a:latin typeface="Times New Roman" panose="02020603050405020304" pitchFamily="18" charset="0"/>
              <a:ea typeface="Inter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Please Visit My Web Site: https://rahul-funville.vercel.app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15BA4-1B63-32A9-4FA1-89D1832F9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096" y="1479608"/>
            <a:ext cx="5353774" cy="2706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536287-342C-B20D-0602-029A96975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96" y="4231806"/>
            <a:ext cx="5353774" cy="37738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53991" y="533861"/>
            <a:ext cx="123961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Features: Safe, Engaging, and Educational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02703" y="19024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Safe Environment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02703" y="25857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Funville prioritizes child safety with robust parental controls, content moderation, and age-appropriate game selection.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95259" y="19024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Engaging Gameplay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95259" y="253439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Captivating games, interactive challenges, and a progression-based system keep children entertained and motivated.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51337" y="4724194"/>
            <a:ext cx="2925455" cy="382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Educational Focus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51337" y="547485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platform incorporates learning-oriented games that develop cognitive, problem-solving, and social skills.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03A5FF2F-0946-0818-F441-EC3512769947}"/>
              </a:ext>
            </a:extLst>
          </p:cNvPr>
          <p:cNvSpPr/>
          <p:nvPr/>
        </p:nvSpPr>
        <p:spPr>
          <a:xfrm>
            <a:off x="5795259" y="4739203"/>
            <a:ext cx="2925455" cy="382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</a:t>
            </a:r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CCAFDA3-472E-806A-D203-D9A62E48F0C2}"/>
              </a:ext>
            </a:extLst>
          </p:cNvPr>
          <p:cNvSpPr/>
          <p:nvPr/>
        </p:nvSpPr>
        <p:spPr>
          <a:xfrm>
            <a:off x="5795259" y="5474858"/>
            <a:ext cx="364669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platform incorporates learning-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oriented games that develop cognitive, problem-solving, and social skills.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FE4A35-DA24-DF1C-DE67-F5D1C9F05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6" y="1278121"/>
            <a:ext cx="3474078" cy="2959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225B57-02AF-22E2-8502-55194FB87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8550" y="4385608"/>
            <a:ext cx="3761110" cy="27639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8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298" y="713899"/>
            <a:ext cx="7736205" cy="197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Technology &amp; Design: Responsive, Modern, Interactive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98" y="2995017"/>
            <a:ext cx="502801" cy="502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0298" y="3698915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JavaScript, Node.js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90298" y="4149447"/>
            <a:ext cx="371725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Powering the interactive and dynamic features of the platform.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133" y="2995017"/>
            <a:ext cx="502801" cy="502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9133" y="3698915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HTML, CSS, Bootstrap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09133" y="4149447"/>
            <a:ext cx="3717369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modern, responsive, and visually appealing user interface.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298" y="5396151"/>
            <a:ext cx="502801" cy="502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90298" y="6100048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MongoDB, Render, Mongosh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190298" y="6550581"/>
            <a:ext cx="3717250" cy="643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and managing the platform's data and user information securely.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9133" y="5396151"/>
            <a:ext cx="502801" cy="5028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9133" y="6100048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 Tools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09133" y="6550581"/>
            <a:ext cx="3717369" cy="965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Figma, Canva, and Adobe Express for creating the engaging visual experience.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28867B-E500-32D9-FB11-8A7A79E789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63"/>
          <a:stretch/>
        </p:blipFill>
        <p:spPr>
          <a:xfrm>
            <a:off x="1218247" y="1304821"/>
            <a:ext cx="3123045" cy="5496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23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438" y="2984897"/>
            <a:ext cx="13114496" cy="609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Engagement: Progression, Leaderboards, Multilingual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0438" y="5720715"/>
            <a:ext cx="13329523" cy="22860"/>
          </a:xfrm>
          <a:prstGeom prst="roundRect">
            <a:avLst>
              <a:gd name="adj" fmla="val 341482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3924895" y="5070277"/>
            <a:ext cx="22860" cy="650438"/>
          </a:xfrm>
          <a:prstGeom prst="roundRect">
            <a:avLst>
              <a:gd name="adj" fmla="val 341482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3727252" y="5511641"/>
            <a:ext cx="418148" cy="41814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73579" y="5574268"/>
            <a:ext cx="12537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716649" y="3873460"/>
            <a:ext cx="243935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Progression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36295" y="4289822"/>
            <a:ext cx="6200061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Children earn points, unlock levels, and achieve new accomplishments as they play, fostering a sense of growth and mastery.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303651" y="5720715"/>
            <a:ext cx="22860" cy="650438"/>
          </a:xfrm>
          <a:prstGeom prst="roundRect">
            <a:avLst>
              <a:gd name="adj" fmla="val 341482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007" y="5511641"/>
            <a:ext cx="418148" cy="41814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094" y="5574268"/>
            <a:ext cx="16597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6095405" y="6557010"/>
            <a:ext cx="243935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Leaderboards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15051" y="6973372"/>
            <a:ext cx="620018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Friendly competition is encouraged through global and local leaderboards, allowing children to showcase their skills.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0682526" y="5070277"/>
            <a:ext cx="22860" cy="650438"/>
          </a:xfrm>
          <a:prstGeom prst="roundRect">
            <a:avLst>
              <a:gd name="adj" fmla="val 341482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84882" y="5511641"/>
            <a:ext cx="418148" cy="41814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11088" y="5574268"/>
            <a:ext cx="165735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9474279" y="3873460"/>
            <a:ext cx="243935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Multilingual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593925" y="4289822"/>
            <a:ext cx="6200180" cy="594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supports multiple languages, ensuring an inclusive experience for children from diverse backgrounds.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1016" y="500420"/>
            <a:ext cx="7674769" cy="206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 Empowering Children through Play and Learning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21016" y="3120033"/>
            <a:ext cx="3732490" cy="2584013"/>
          </a:xfrm>
          <a:prstGeom prst="roundRect">
            <a:avLst>
              <a:gd name="adj" fmla="val 34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543" y="3337560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Empowerment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8543" y="3807738"/>
            <a:ext cx="3297436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Funville empowers children to explore, discover, and develop their skills through engaging and educational gameplay.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413" y="3120033"/>
            <a:ext cx="3732490" cy="2584013"/>
          </a:xfrm>
          <a:prstGeom prst="roundRect">
            <a:avLst>
              <a:gd name="adj" fmla="val 341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0940" y="3337560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Play and Learn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0940" y="3807738"/>
            <a:ext cx="3297436" cy="1678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 seamlessly integrates learning objectives with fun and immersive gaming experiences, fostering a love of knowledge.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016" y="5983851"/>
            <a:ext cx="7674769" cy="1576745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 8"/>
          <p:cNvSpPr/>
          <p:nvPr/>
        </p:nvSpPr>
        <p:spPr>
          <a:xfrm>
            <a:off x="6438543" y="6131481"/>
            <a:ext cx="2755106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Inclusive Experience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8543" y="6601658"/>
            <a:ext cx="723971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Funville's commitment to safety, diversity, and multilingual support ensures a welcoming and accessible environment for all children.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23BD82-6AD9-CD34-5251-263985DC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94" y="649559"/>
            <a:ext cx="5515014" cy="31009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C2384E-C89F-DB91-B6AE-1D211FCC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93" y="3823099"/>
            <a:ext cx="5515015" cy="1849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88C945-AB25-790C-E69C-A50F422FB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260"/>
          <a:stretch/>
        </p:blipFill>
        <p:spPr>
          <a:xfrm>
            <a:off x="400349" y="5722708"/>
            <a:ext cx="5515015" cy="21528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66C31-2132-22EA-7C61-BE640785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628" y="1770228"/>
            <a:ext cx="4689144" cy="46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4428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</TotalTime>
  <Words>379</Words>
  <Application>Microsoft Office PowerPoint</Application>
  <PresentationFormat>Custom</PresentationFormat>
  <Paragraphs>49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Times New Roman</vt:lpstr>
      <vt:lpstr>Wingdings 3</vt:lpstr>
      <vt:lpstr>Inter</vt:lpstr>
      <vt:lpstr>Arial</vt:lpstr>
      <vt:lpstr>Century Gothic</vt:lpstr>
      <vt:lpstr>Petrona Bold</vt:lpstr>
      <vt:lpstr>Calibri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rs4655742@gmail.com</cp:lastModifiedBy>
  <cp:revision>9</cp:revision>
  <dcterms:created xsi:type="dcterms:W3CDTF">2024-11-24T19:32:35Z</dcterms:created>
  <dcterms:modified xsi:type="dcterms:W3CDTF">2024-11-25T08:12:47Z</dcterms:modified>
</cp:coreProperties>
</file>